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1"/>
  </p:notesMasterIdLst>
  <p:sldIdLst>
    <p:sldId id="263" r:id="rId2"/>
    <p:sldId id="257" r:id="rId3"/>
    <p:sldId id="260" r:id="rId4"/>
    <p:sldId id="309" r:id="rId5"/>
    <p:sldId id="312" r:id="rId6"/>
    <p:sldId id="307" r:id="rId7"/>
    <p:sldId id="311" r:id="rId8"/>
    <p:sldId id="308" r:id="rId9"/>
    <p:sldId id="310" r:id="rId10"/>
  </p:sldIdLst>
  <p:sldSz cx="9144000" cy="5143500" type="screen16x9"/>
  <p:notesSz cx="6858000" cy="9144000"/>
  <p:embeddedFontLst>
    <p:embeddedFont>
      <p:font typeface="Comfortaa" panose="020B0600000101010101" charset="0"/>
      <p:regular r:id="rId12"/>
      <p:bold r:id="rId13"/>
    </p:embeddedFont>
    <p:embeddedFont>
      <p:font typeface="Fjalla One" panose="02000506040000020004" pitchFamily="2" charset="0"/>
      <p:regular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F94835-B2C3-4869-B082-C50644919725}">
  <a:tblStyle styleId="{96F94835-B2C3-4869-B082-C506449197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4660"/>
  </p:normalViewPr>
  <p:slideViewPr>
    <p:cSldViewPr snapToGrid="0">
      <p:cViewPr varScale="1">
        <p:scale>
          <a:sx n="63" d="100"/>
          <a:sy n="63" d="100"/>
        </p:scale>
        <p:origin x="38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d362d286f3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d362d286f3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362d286f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362d286f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362d286f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362d286f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59614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7469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7231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d362d286f3_1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d362d286f3_1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596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3"/>
          <p:cNvPicPr preferRelativeResize="0"/>
          <p:nvPr/>
        </p:nvPicPr>
        <p:blipFill rotWithShape="1">
          <a:blip r:embed="rId2">
            <a:alphaModFix/>
          </a:blip>
          <a:srcRect l="36012" t="29357" b="7737"/>
          <a:stretch/>
        </p:blipFill>
        <p:spPr>
          <a:xfrm>
            <a:off x="0" y="0"/>
            <a:ext cx="1453375" cy="142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2151715" y="4430393"/>
            <a:ext cx="346217" cy="346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4023" y="-89001"/>
            <a:ext cx="613175" cy="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08437" y="2697104"/>
            <a:ext cx="411575" cy="46064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867101" y="4154830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99996">
            <a:off x="8642200" y="352975"/>
            <a:ext cx="308150" cy="37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100000" flipH="1">
            <a:off x="5738591" y="-6787"/>
            <a:ext cx="886546" cy="46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031400" y="2364750"/>
            <a:ext cx="57315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1031407" y="1325375"/>
            <a:ext cx="161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1031400" y="3330025"/>
            <a:ext cx="5731500" cy="4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3"/>
          <p:cNvPicPr preferRelativeResize="0"/>
          <p:nvPr/>
        </p:nvPicPr>
        <p:blipFill rotWithShape="1">
          <a:blip r:embed="rId2">
            <a:alphaModFix/>
          </a:blip>
          <a:srcRect l="25495" t="27604"/>
          <a:stretch/>
        </p:blipFill>
        <p:spPr>
          <a:xfrm>
            <a:off x="0" y="0"/>
            <a:ext cx="1692300" cy="164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597239" y="4812624"/>
            <a:ext cx="760554" cy="5640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948" y="-365914"/>
            <a:ext cx="613175" cy="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06737" y="2506305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8100000">
            <a:off x="8560916" y="1162813"/>
            <a:ext cx="886546" cy="4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-111450" y="4416475"/>
            <a:ext cx="308150" cy="37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 rotWithShape="1">
          <a:blip r:embed="rId2">
            <a:alphaModFix/>
          </a:blip>
          <a:srcRect l="-3201" t="52487" r="-6435" b="-21576"/>
          <a:stretch/>
        </p:blipFill>
        <p:spPr>
          <a:xfrm rot="10800000">
            <a:off x="6668575" y="3577225"/>
            <a:ext cx="2490175" cy="1566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20000" y="525750"/>
            <a:ext cx="77040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18"/>
          <p:cNvPicPr preferRelativeResize="0"/>
          <p:nvPr/>
        </p:nvPicPr>
        <p:blipFill rotWithShape="1">
          <a:blip r:embed="rId2">
            <a:alphaModFix/>
          </a:blip>
          <a:srcRect l="-1191" t="-5342" r="-4271" b="5111"/>
          <a:stretch/>
        </p:blipFill>
        <p:spPr>
          <a:xfrm rot="-5400000">
            <a:off x="-347788" y="2633462"/>
            <a:ext cx="2395650" cy="22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8"/>
          <p:cNvPicPr preferRelativeResize="0"/>
          <p:nvPr/>
        </p:nvPicPr>
        <p:blipFill rotWithShape="1">
          <a:blip r:embed="rId2">
            <a:alphaModFix amt="70000"/>
          </a:blip>
          <a:srcRect t="-4705" b="-4716"/>
          <a:stretch/>
        </p:blipFill>
        <p:spPr>
          <a:xfrm rot="1799997">
            <a:off x="812038" y="-345257"/>
            <a:ext cx="927525" cy="1012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5452" y="1348336"/>
            <a:ext cx="613175" cy="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53115" y="1670325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68690" y="4870718"/>
            <a:ext cx="346217" cy="34621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8"/>
          <p:cNvSpPr txBox="1">
            <a:spLocks noGrp="1"/>
          </p:cNvSpPr>
          <p:nvPr>
            <p:ph type="subTitle" idx="1"/>
          </p:nvPr>
        </p:nvSpPr>
        <p:spPr>
          <a:xfrm>
            <a:off x="1114119" y="2289206"/>
            <a:ext cx="3158700" cy="18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title"/>
          </p:nvPr>
        </p:nvSpPr>
        <p:spPr>
          <a:xfrm>
            <a:off x="1114124" y="1023400"/>
            <a:ext cx="3158700" cy="107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18"/>
          <p:cNvSpPr>
            <a:spLocks noGrp="1"/>
          </p:cNvSpPr>
          <p:nvPr>
            <p:ph type="pic" idx="2"/>
          </p:nvPr>
        </p:nvSpPr>
        <p:spPr>
          <a:xfrm>
            <a:off x="4874181" y="1023400"/>
            <a:ext cx="3155700" cy="30966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7"/>
          <p:cNvPicPr preferRelativeResize="0"/>
          <p:nvPr/>
        </p:nvPicPr>
        <p:blipFill rotWithShape="1">
          <a:blip r:embed="rId2">
            <a:alphaModFix/>
          </a:blip>
          <a:srcRect l="18943" t="32830" r="-4275" b="5107"/>
          <a:stretch/>
        </p:blipFill>
        <p:spPr>
          <a:xfrm>
            <a:off x="0" y="0"/>
            <a:ext cx="2433525" cy="176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7"/>
          <p:cNvPicPr preferRelativeResize="0"/>
          <p:nvPr/>
        </p:nvPicPr>
        <p:blipFill rotWithShape="1">
          <a:blip r:embed="rId2">
            <a:alphaModFix/>
          </a:blip>
          <a:srcRect l="57567" b="5571"/>
          <a:stretch/>
        </p:blipFill>
        <p:spPr>
          <a:xfrm rot="10800000">
            <a:off x="8181676" y="2502076"/>
            <a:ext cx="963800" cy="214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26460" y="3548525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117413" y="2851742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4658466" y="4760013"/>
            <a:ext cx="886546" cy="4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52025" y="-285125"/>
            <a:ext cx="492550" cy="5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8"/>
          <p:cNvPicPr preferRelativeResize="0"/>
          <p:nvPr/>
        </p:nvPicPr>
        <p:blipFill rotWithShape="1">
          <a:blip r:embed="rId2">
            <a:alphaModFix/>
          </a:blip>
          <a:srcRect l="32106" t="-5342" r="-4272" b="5111"/>
          <a:stretch/>
        </p:blipFill>
        <p:spPr>
          <a:xfrm rot="-5400000">
            <a:off x="7188225" y="3187725"/>
            <a:ext cx="1639324" cy="227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28"/>
          <p:cNvPicPr preferRelativeResize="0"/>
          <p:nvPr/>
        </p:nvPicPr>
        <p:blipFill rotWithShape="1">
          <a:blip r:embed="rId2">
            <a:alphaModFix/>
          </a:blip>
          <a:srcRect l="34143" r="-6" b="22958"/>
          <a:stretch/>
        </p:blipFill>
        <p:spPr>
          <a:xfrm rot="10800000" flipH="1">
            <a:off x="-13275" y="0"/>
            <a:ext cx="1496000" cy="174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93790" y="706575"/>
            <a:ext cx="806211" cy="5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2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007113" y="-287483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-201634" y="2994663"/>
            <a:ext cx="886546" cy="46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18125" y="4785375"/>
            <a:ext cx="492550" cy="59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0800025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●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Comfortaa"/>
              <a:buChar char="○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Comfortaa"/>
              <a:buChar char="■"/>
              <a:defRPr>
                <a:solidFill>
                  <a:schemeClr val="accent6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9" r:id="rId3"/>
    <p:sldLayoutId id="2147483664" r:id="rId4"/>
    <p:sldLayoutId id="2147483673" r:id="rId5"/>
    <p:sldLayoutId id="2147483674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39"/>
          <p:cNvPicPr preferRelativeResize="0"/>
          <p:nvPr/>
        </p:nvPicPr>
        <p:blipFill rotWithShape="1">
          <a:blip r:embed="rId3">
            <a:alphaModFix/>
          </a:blip>
          <a:srcRect l="10881" b="22958"/>
          <a:stretch/>
        </p:blipFill>
        <p:spPr>
          <a:xfrm rot="10800000">
            <a:off x="7119800" y="-12"/>
            <a:ext cx="2024200" cy="174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5790" y="-92982"/>
            <a:ext cx="346217" cy="346217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39"/>
          <p:cNvPicPr preferRelativeResize="0"/>
          <p:nvPr/>
        </p:nvPicPr>
        <p:blipFill rotWithShape="1">
          <a:blip r:embed="rId5">
            <a:alphaModFix/>
          </a:blip>
          <a:srcRect l="61943" t="44321" b="6107"/>
          <a:stretch/>
        </p:blipFill>
        <p:spPr>
          <a:xfrm>
            <a:off x="7053908" y="2838350"/>
            <a:ext cx="1749068" cy="230514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307;p32">
            <a:extLst>
              <a:ext uri="{FF2B5EF4-FFF2-40B4-BE49-F238E27FC236}">
                <a16:creationId xmlns:a16="http://schemas.microsoft.com/office/drawing/2014/main" id="{C6C17568-FAE0-7763-864C-7007F5420DFD}"/>
              </a:ext>
            </a:extLst>
          </p:cNvPr>
          <p:cNvSpPr txBox="1">
            <a:spLocks/>
          </p:cNvSpPr>
          <p:nvPr/>
        </p:nvSpPr>
        <p:spPr>
          <a:xfrm>
            <a:off x="720000" y="540000"/>
            <a:ext cx="7704000" cy="2298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40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5400" dirty="0"/>
              <a:t>Game</a:t>
            </a:r>
            <a:r>
              <a:rPr lang="ko-KR" altLang="en-US" sz="5400" dirty="0"/>
              <a:t> </a:t>
            </a:r>
            <a:r>
              <a:rPr lang="en-US" altLang="ko-KR" sz="5400" dirty="0"/>
              <a:t>Programming</a:t>
            </a:r>
          </a:p>
          <a:p>
            <a:pPr>
              <a:lnSpc>
                <a:spcPct val="150000"/>
              </a:lnSpc>
            </a:pPr>
            <a:r>
              <a:rPr lang="en-US" sz="5400" dirty="0"/>
              <a:t>AR Term Project</a:t>
            </a:r>
          </a:p>
        </p:txBody>
      </p:sp>
      <p:sp>
        <p:nvSpPr>
          <p:cNvPr id="9" name="Google Shape;306;p32">
            <a:extLst>
              <a:ext uri="{FF2B5EF4-FFF2-40B4-BE49-F238E27FC236}">
                <a16:creationId xmlns:a16="http://schemas.microsoft.com/office/drawing/2014/main" id="{2283A4C6-6676-1934-6C62-AA8198DBF89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0000" y="3459127"/>
            <a:ext cx="2675330" cy="11443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j-ea"/>
                <a:ea typeface="+mj-ea"/>
              </a:rPr>
              <a:t>2017320121 </a:t>
            </a:r>
            <a:r>
              <a:rPr lang="ko-KR" altLang="en-US" sz="2000" b="1" dirty="0">
                <a:latin typeface="+mj-ea"/>
                <a:ea typeface="+mj-ea"/>
              </a:rPr>
              <a:t>이준구</a:t>
            </a:r>
            <a:endParaRPr lang="en-US" altLang="ko-KR" sz="2000" b="1" dirty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>
                <a:latin typeface="+mj-ea"/>
                <a:ea typeface="+mj-ea"/>
              </a:rPr>
              <a:t>2017320108 </a:t>
            </a:r>
            <a:r>
              <a:rPr lang="ko-KR" altLang="en-US" sz="2000" b="1" dirty="0">
                <a:latin typeface="+mj-ea"/>
                <a:ea typeface="+mj-ea"/>
              </a:rPr>
              <a:t>고재영</a:t>
            </a:r>
            <a:endParaRPr lang="en-US" altLang="ko-KR" sz="2000" b="1" dirty="0">
              <a:latin typeface="+mj-ea"/>
              <a:ea typeface="+mj-e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0800025" scaled="0"/>
        </a:gra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3"/>
          <p:cNvSpPr txBox="1">
            <a:spLocks noGrp="1"/>
          </p:cNvSpPr>
          <p:nvPr>
            <p:ph type="title"/>
          </p:nvPr>
        </p:nvSpPr>
        <p:spPr>
          <a:xfrm>
            <a:off x="720000" y="525750"/>
            <a:ext cx="77040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Presentation Contents</a:t>
            </a:r>
            <a:endParaRPr dirty="0"/>
          </a:p>
        </p:txBody>
      </p:sp>
      <p:pic>
        <p:nvPicPr>
          <p:cNvPr id="319" name="Google Shape;3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390" y="4873081"/>
            <a:ext cx="346217" cy="34621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618;p29">
            <a:extLst>
              <a:ext uri="{FF2B5EF4-FFF2-40B4-BE49-F238E27FC236}">
                <a16:creationId xmlns:a16="http://schemas.microsoft.com/office/drawing/2014/main" id="{4BA1AD07-68FA-A062-967B-AC684BBA29D8}"/>
              </a:ext>
            </a:extLst>
          </p:cNvPr>
          <p:cNvSpPr/>
          <p:nvPr/>
        </p:nvSpPr>
        <p:spPr>
          <a:xfrm>
            <a:off x="578575" y="2061638"/>
            <a:ext cx="2808000" cy="1325100"/>
          </a:xfrm>
          <a:prstGeom prst="homePlate">
            <a:avLst>
              <a:gd name="adj" fmla="val 30129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Introduction</a:t>
            </a:r>
            <a:endParaRPr sz="2000"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" name="Google Shape;619;p29">
            <a:extLst>
              <a:ext uri="{FF2B5EF4-FFF2-40B4-BE49-F238E27FC236}">
                <a16:creationId xmlns:a16="http://schemas.microsoft.com/office/drawing/2014/main" id="{77B75563-FCD7-E74A-BE61-81B01D228BFF}"/>
              </a:ext>
            </a:extLst>
          </p:cNvPr>
          <p:cNvSpPr/>
          <p:nvPr/>
        </p:nvSpPr>
        <p:spPr>
          <a:xfrm>
            <a:off x="3242325" y="2061638"/>
            <a:ext cx="2862000" cy="1325100"/>
          </a:xfrm>
          <a:prstGeom prst="chevron">
            <a:avLst>
              <a:gd name="adj" fmla="val 29853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Demonstration Video</a:t>
            </a:r>
            <a:endParaRPr sz="2000"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" name="Google Shape;620;p29">
            <a:extLst>
              <a:ext uri="{FF2B5EF4-FFF2-40B4-BE49-F238E27FC236}">
                <a16:creationId xmlns:a16="http://schemas.microsoft.com/office/drawing/2014/main" id="{B2114F5C-A454-3BF6-A10B-AA6EDD1AD599}"/>
              </a:ext>
            </a:extLst>
          </p:cNvPr>
          <p:cNvSpPr/>
          <p:nvPr/>
        </p:nvSpPr>
        <p:spPr>
          <a:xfrm>
            <a:off x="5960075" y="2061638"/>
            <a:ext cx="2862000" cy="1325100"/>
          </a:xfrm>
          <a:prstGeom prst="chevron">
            <a:avLst>
              <a:gd name="adj" fmla="val 2985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Team Coordination</a:t>
            </a:r>
            <a:endParaRPr sz="2000" b="1" dirty="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10800025" scaled="0"/>
        </a:gra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6"/>
          <p:cNvSpPr txBox="1">
            <a:spLocks noGrp="1"/>
          </p:cNvSpPr>
          <p:nvPr>
            <p:ph type="title"/>
          </p:nvPr>
        </p:nvSpPr>
        <p:spPr>
          <a:xfrm>
            <a:off x="1031400" y="2364750"/>
            <a:ext cx="57315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Introduction</a:t>
            </a:r>
            <a:endParaRPr dirty="0"/>
          </a:p>
        </p:txBody>
      </p:sp>
      <p:sp>
        <p:nvSpPr>
          <p:cNvPr id="359" name="Google Shape;359;p36"/>
          <p:cNvSpPr txBox="1">
            <a:spLocks noGrp="1"/>
          </p:cNvSpPr>
          <p:nvPr>
            <p:ph type="title" idx="2"/>
          </p:nvPr>
        </p:nvSpPr>
        <p:spPr>
          <a:xfrm>
            <a:off x="1031407" y="1325375"/>
            <a:ext cx="161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60" name="Google Shape;36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90126">
            <a:off x="7146598" y="3851583"/>
            <a:ext cx="1277036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62271">
            <a:off x="7146598" y="3400283"/>
            <a:ext cx="1277035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1751" y="1240542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6"/>
          <p:cNvPicPr preferRelativeResize="0"/>
          <p:nvPr/>
        </p:nvPicPr>
        <p:blipFill rotWithShape="1">
          <a:blip r:embed="rId4">
            <a:alphaModFix/>
          </a:blip>
          <a:srcRect b="43776"/>
          <a:stretch/>
        </p:blipFill>
        <p:spPr>
          <a:xfrm>
            <a:off x="3952550" y="3869000"/>
            <a:ext cx="2271350" cy="12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99970">
            <a:off x="6991123" y="863908"/>
            <a:ext cx="1277035" cy="94700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BABE4A8A-AEAD-2D54-6CF6-AC6B99BDBD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3"/>
          <p:cNvSpPr txBox="1">
            <a:spLocks noGrp="1"/>
          </p:cNvSpPr>
          <p:nvPr>
            <p:ph type="title"/>
          </p:nvPr>
        </p:nvSpPr>
        <p:spPr>
          <a:xfrm>
            <a:off x="720000" y="525750"/>
            <a:ext cx="77040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Introduction</a:t>
            </a:r>
            <a:endParaRPr dirty="0"/>
          </a:p>
        </p:txBody>
      </p:sp>
      <p:pic>
        <p:nvPicPr>
          <p:cNvPr id="319" name="Google Shape;3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390" y="4873081"/>
            <a:ext cx="346217" cy="34621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평행 사변형 2">
            <a:extLst>
              <a:ext uri="{FF2B5EF4-FFF2-40B4-BE49-F238E27FC236}">
                <a16:creationId xmlns:a16="http://schemas.microsoft.com/office/drawing/2014/main" id="{48F39D05-62D1-E1AB-DA1D-2D4964F93836}"/>
              </a:ext>
            </a:extLst>
          </p:cNvPr>
          <p:cNvSpPr/>
          <p:nvPr/>
        </p:nvSpPr>
        <p:spPr>
          <a:xfrm>
            <a:off x="1124039" y="3297328"/>
            <a:ext cx="6885823" cy="1341687"/>
          </a:xfrm>
          <a:prstGeom prst="parallelogram">
            <a:avLst>
              <a:gd name="adj" fmla="val 14226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0BE8C82C-75D6-AB50-A709-2890AFD4F326}"/>
              </a:ext>
            </a:extLst>
          </p:cNvPr>
          <p:cNvGrpSpPr/>
          <p:nvPr/>
        </p:nvGrpSpPr>
        <p:grpSpPr>
          <a:xfrm>
            <a:off x="1528447" y="1812506"/>
            <a:ext cx="1373662" cy="1373662"/>
            <a:chOff x="812989" y="1190871"/>
            <a:chExt cx="1373662" cy="137366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C3C38E3-1CC3-E56B-8CD3-9B04DA7E1F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715" y="1273482"/>
              <a:ext cx="1208444" cy="1208444"/>
            </a:xfrm>
            <a:prstGeom prst="rect">
              <a:avLst/>
            </a:prstGeom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614EB918-A04A-3EFC-1410-467AC332C0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2989" y="1190871"/>
              <a:ext cx="1373662" cy="1373662"/>
            </a:xfrm>
            <a:prstGeom prst="rect">
              <a:avLst/>
            </a:prstGeom>
          </p:spPr>
        </p:pic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3CEE964-A3A8-36A8-38FE-E049B6118202}"/>
              </a:ext>
            </a:extLst>
          </p:cNvPr>
          <p:cNvGrpSpPr/>
          <p:nvPr/>
        </p:nvGrpSpPr>
        <p:grpSpPr>
          <a:xfrm>
            <a:off x="3019366" y="1278529"/>
            <a:ext cx="1208445" cy="1208445"/>
            <a:chOff x="2269259" y="1273480"/>
            <a:chExt cx="1208445" cy="120844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16F1BD53-1AC5-604C-F89D-A8580C120C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69259" y="1273480"/>
              <a:ext cx="1208445" cy="120844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A76D056F-DCCD-1F56-B796-43962E35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2379500" y="1383721"/>
              <a:ext cx="987961" cy="987961"/>
            </a:xfrm>
            <a:prstGeom prst="rect">
              <a:avLst/>
            </a:prstGeom>
          </p:spPr>
        </p:pic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8BF60AA8-64AD-35C2-4A58-686CF418BAEF}"/>
              </a:ext>
            </a:extLst>
          </p:cNvPr>
          <p:cNvGrpSpPr/>
          <p:nvPr/>
        </p:nvGrpSpPr>
        <p:grpSpPr>
          <a:xfrm>
            <a:off x="4421225" y="1882750"/>
            <a:ext cx="1233171" cy="1233171"/>
            <a:chOff x="3648804" y="1269552"/>
            <a:chExt cx="1233171" cy="1233171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0C8632C-26AC-09AE-FF39-53C68491B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8804" y="1269552"/>
              <a:ext cx="1233171" cy="1233171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F0D1C1D9-C585-F934-5BC2-274490384615}"/>
                </a:ext>
              </a:extLst>
            </p:cNvPr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12026" y="1427701"/>
              <a:ext cx="900000" cy="900000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011D3068-2959-C154-D766-A85D0B3914CC}"/>
              </a:ext>
            </a:extLst>
          </p:cNvPr>
          <p:cNvGrpSpPr/>
          <p:nvPr/>
        </p:nvGrpSpPr>
        <p:grpSpPr>
          <a:xfrm>
            <a:off x="6196354" y="1278531"/>
            <a:ext cx="1233171" cy="1233171"/>
            <a:chOff x="5071447" y="1266101"/>
            <a:chExt cx="1233171" cy="1233171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4AAEA101-5E16-A4ED-8C66-5D6B2DAB37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71447" y="1266101"/>
              <a:ext cx="1233171" cy="1233171"/>
            </a:xfrm>
            <a:prstGeom prst="rect">
              <a:avLst/>
            </a:prstGeom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1AB76CBC-282A-E75D-DA92-B84F6E1F4AA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264861" y="1297653"/>
              <a:ext cx="987396" cy="1030048"/>
            </a:xfrm>
            <a:prstGeom prst="rect">
              <a:avLst/>
            </a:prstGeom>
          </p:spPr>
        </p:pic>
      </p:grpSp>
      <p:pic>
        <p:nvPicPr>
          <p:cNvPr id="21" name="그림 20">
            <a:extLst>
              <a:ext uri="{FF2B5EF4-FFF2-40B4-BE49-F238E27FC236}">
                <a16:creationId xmlns:a16="http://schemas.microsoft.com/office/drawing/2014/main" id="{C47A1A9D-F4FD-63E1-410C-A410B9ACDB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51515" y="3200374"/>
            <a:ext cx="1373662" cy="1373662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EB2C4B89-18AC-9C94-3A44-B86FDE9184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333892" flipH="1">
            <a:off x="3143795" y="3141556"/>
            <a:ext cx="987961" cy="987961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465CC051-0310-EF2A-3E7B-02AF55977201}"/>
              </a:ext>
            </a:extLst>
          </p:cNvPr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4311147" y="3415364"/>
            <a:ext cx="900000" cy="9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5453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314;p33">
            <a:extLst>
              <a:ext uri="{FF2B5EF4-FFF2-40B4-BE49-F238E27FC236}">
                <a16:creationId xmlns:a16="http://schemas.microsoft.com/office/drawing/2014/main" id="{30878090-173C-56FF-6682-DEAE8637E3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25750"/>
            <a:ext cx="77040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Introduction</a:t>
            </a:r>
            <a:endParaRPr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60F8533-0F1F-2B60-B450-390459F343BE}"/>
              </a:ext>
            </a:extLst>
          </p:cNvPr>
          <p:cNvSpPr/>
          <p:nvPr/>
        </p:nvSpPr>
        <p:spPr>
          <a:xfrm>
            <a:off x="720000" y="3433992"/>
            <a:ext cx="2140688" cy="1183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Start Page</a:t>
            </a:r>
            <a:endParaRPr lang="ko-KR" altLang="en-US" sz="2400" dirty="0">
              <a:latin typeface="Source Sans Pro" panose="020B0503030403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04BDBCE-2449-2D19-DE53-2A595E8F5B1C}"/>
              </a:ext>
            </a:extLst>
          </p:cNvPr>
          <p:cNvSpPr/>
          <p:nvPr/>
        </p:nvSpPr>
        <p:spPr>
          <a:xfrm>
            <a:off x="3501656" y="1480141"/>
            <a:ext cx="2140688" cy="1183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Select Plane</a:t>
            </a:r>
            <a:endParaRPr lang="ko-KR" altLang="en-US" sz="2400" dirty="0">
              <a:latin typeface="Source Sans Pro" panose="020B0503030403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52B958-5C92-2189-2D4E-16FDACF33118}"/>
              </a:ext>
            </a:extLst>
          </p:cNvPr>
          <p:cNvSpPr/>
          <p:nvPr/>
        </p:nvSpPr>
        <p:spPr>
          <a:xfrm>
            <a:off x="6283314" y="3433992"/>
            <a:ext cx="2140688" cy="11837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Play Game</a:t>
            </a:r>
            <a:endParaRPr lang="ko-KR" altLang="en-US" sz="2400" dirty="0">
              <a:latin typeface="Source Sans Pro" panose="020B0503030403020204" pitchFamily="34" charset="0"/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5B4E5F35-FAAB-4514-4EEF-8CE65EF5AB7C}"/>
              </a:ext>
            </a:extLst>
          </p:cNvPr>
          <p:cNvSpPr/>
          <p:nvPr/>
        </p:nvSpPr>
        <p:spPr>
          <a:xfrm rot="18842392">
            <a:off x="2463739" y="2573073"/>
            <a:ext cx="1491572" cy="97432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오른쪽 12">
            <a:extLst>
              <a:ext uri="{FF2B5EF4-FFF2-40B4-BE49-F238E27FC236}">
                <a16:creationId xmlns:a16="http://schemas.microsoft.com/office/drawing/2014/main" id="{337C4AB0-A4D7-9C97-75AD-10C25D8BE88B}"/>
              </a:ext>
            </a:extLst>
          </p:cNvPr>
          <p:cNvSpPr/>
          <p:nvPr/>
        </p:nvSpPr>
        <p:spPr>
          <a:xfrm rot="2830904">
            <a:off x="5230343" y="2569850"/>
            <a:ext cx="1491572" cy="97432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DDA70032-9741-38C3-B7E0-6ECCCB5DD8A0}"/>
              </a:ext>
            </a:extLst>
          </p:cNvPr>
          <p:cNvSpPr/>
          <p:nvPr/>
        </p:nvSpPr>
        <p:spPr>
          <a:xfrm rot="10800000">
            <a:off x="2723641" y="3643422"/>
            <a:ext cx="3733866" cy="974327"/>
          </a:xfrm>
          <a:prstGeom prst="rightArrow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579E66-C4D8-74A2-1D1F-BF746B3A4A1B}"/>
              </a:ext>
            </a:extLst>
          </p:cNvPr>
          <p:cNvSpPr txBox="1"/>
          <p:nvPr/>
        </p:nvSpPr>
        <p:spPr>
          <a:xfrm>
            <a:off x="2303637" y="2479226"/>
            <a:ext cx="751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Press Start</a:t>
            </a:r>
            <a:endParaRPr lang="ko-KR" altLang="en-US" sz="1600" b="1" dirty="0">
              <a:ln>
                <a:solidFill>
                  <a:schemeClr val="accent1"/>
                </a:solidFill>
              </a:ln>
              <a:solidFill>
                <a:schemeClr val="accent1"/>
              </a:solidFill>
              <a:latin typeface="Source Sans Pro" panose="020B0503030403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0F4E30-6F2F-9423-5EE9-9ED504DD43E7}"/>
              </a:ext>
            </a:extLst>
          </p:cNvPr>
          <p:cNvSpPr txBox="1"/>
          <p:nvPr/>
        </p:nvSpPr>
        <p:spPr>
          <a:xfrm>
            <a:off x="5953731" y="2178856"/>
            <a:ext cx="9928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Confirm Plane</a:t>
            </a:r>
            <a:endParaRPr lang="ko-KR" altLang="en-US" sz="1600" b="1" dirty="0">
              <a:ln>
                <a:solidFill>
                  <a:schemeClr val="accent1"/>
                </a:solidFill>
              </a:ln>
              <a:solidFill>
                <a:schemeClr val="accent1"/>
              </a:solidFill>
              <a:latin typeface="Source Sans Pro" panose="020B0503030403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E13576-FC18-120C-1597-C042899EA9BC}"/>
              </a:ext>
            </a:extLst>
          </p:cNvPr>
          <p:cNvSpPr txBox="1"/>
          <p:nvPr/>
        </p:nvSpPr>
        <p:spPr>
          <a:xfrm>
            <a:off x="3986951" y="3543690"/>
            <a:ext cx="12161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Game Over</a:t>
            </a:r>
            <a:endParaRPr lang="ko-KR" altLang="en-US" sz="1600" b="1" dirty="0">
              <a:ln>
                <a:solidFill>
                  <a:schemeClr val="accent1"/>
                </a:solidFill>
              </a:ln>
              <a:solidFill>
                <a:schemeClr val="accent1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3991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6"/>
          <p:cNvSpPr txBox="1">
            <a:spLocks noGrp="1"/>
          </p:cNvSpPr>
          <p:nvPr>
            <p:ph type="title"/>
          </p:nvPr>
        </p:nvSpPr>
        <p:spPr>
          <a:xfrm>
            <a:off x="1031399" y="2364750"/>
            <a:ext cx="5804253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 Video</a:t>
            </a:r>
            <a:endParaRPr dirty="0"/>
          </a:p>
        </p:txBody>
      </p:sp>
      <p:sp>
        <p:nvSpPr>
          <p:cNvPr id="359" name="Google Shape;359;p36"/>
          <p:cNvSpPr txBox="1">
            <a:spLocks noGrp="1"/>
          </p:cNvSpPr>
          <p:nvPr>
            <p:ph type="title" idx="2"/>
          </p:nvPr>
        </p:nvSpPr>
        <p:spPr>
          <a:xfrm>
            <a:off x="1031407" y="1325375"/>
            <a:ext cx="161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60" name="Google Shape;36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90126">
            <a:off x="7146598" y="3851583"/>
            <a:ext cx="1277036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62271">
            <a:off x="7146598" y="3400283"/>
            <a:ext cx="1277035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026671">
            <a:off x="7146598" y="2932758"/>
            <a:ext cx="1277036" cy="947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1751" y="1240542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6"/>
          <p:cNvPicPr preferRelativeResize="0"/>
          <p:nvPr/>
        </p:nvPicPr>
        <p:blipFill rotWithShape="1">
          <a:blip r:embed="rId4">
            <a:alphaModFix/>
          </a:blip>
          <a:srcRect b="43776"/>
          <a:stretch/>
        </p:blipFill>
        <p:spPr>
          <a:xfrm>
            <a:off x="3952550" y="3869000"/>
            <a:ext cx="2271350" cy="12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99970">
            <a:off x="6991123" y="863908"/>
            <a:ext cx="1277035" cy="94700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BABE4A8A-AEAD-2D54-6CF6-AC6B99BDB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1400" y="3330025"/>
            <a:ext cx="5804252" cy="488100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1265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F1F635-EAAB-69A4-EA69-2152C0ED9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549" y="525749"/>
            <a:ext cx="3497580" cy="1480259"/>
          </a:xfrm>
        </p:spPr>
        <p:txBody>
          <a:bodyPr/>
          <a:lstStyle/>
          <a:p>
            <a:r>
              <a:rPr lang="en-US" altLang="ko-KR" dirty="0"/>
              <a:t>Demonstration Video</a:t>
            </a:r>
            <a:endParaRPr lang="ko-KR" altLang="en-US" dirty="0"/>
          </a:p>
        </p:txBody>
      </p:sp>
      <p:pic>
        <p:nvPicPr>
          <p:cNvPr id="3" name="Demonstration_Video">
            <a:hlinkClick r:id="" action="ppaction://media"/>
            <a:extLst>
              <a:ext uri="{FF2B5EF4-FFF2-40B4-BE49-F238E27FC236}">
                <a16:creationId xmlns:a16="http://schemas.microsoft.com/office/drawing/2014/main" id="{B9E7D55B-9B10-E7A6-ACBC-70F75961E0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8074" y="0"/>
            <a:ext cx="2501900" cy="5143500"/>
          </a:xfrm>
          <a:prstGeom prst="rect">
            <a:avLst/>
          </a:prstGeom>
        </p:spPr>
      </p:pic>
      <p:pic>
        <p:nvPicPr>
          <p:cNvPr id="4" name="Google Shape;419;p39">
            <a:extLst>
              <a:ext uri="{FF2B5EF4-FFF2-40B4-BE49-F238E27FC236}">
                <a16:creationId xmlns:a16="http://schemas.microsoft.com/office/drawing/2014/main" id="{0FAFE066-C733-242C-41F7-5E1EEEC8DAB5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61943" t="44321" b="6107"/>
          <a:stretch/>
        </p:blipFill>
        <p:spPr>
          <a:xfrm>
            <a:off x="7053908" y="2838350"/>
            <a:ext cx="1749068" cy="23051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18772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4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6"/>
          <p:cNvSpPr txBox="1">
            <a:spLocks noGrp="1"/>
          </p:cNvSpPr>
          <p:nvPr>
            <p:ph type="title"/>
          </p:nvPr>
        </p:nvSpPr>
        <p:spPr>
          <a:xfrm>
            <a:off x="1031400" y="2364750"/>
            <a:ext cx="57315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Coordination</a:t>
            </a:r>
            <a:endParaRPr dirty="0"/>
          </a:p>
        </p:txBody>
      </p:sp>
      <p:sp>
        <p:nvSpPr>
          <p:cNvPr id="359" name="Google Shape;359;p36"/>
          <p:cNvSpPr txBox="1">
            <a:spLocks noGrp="1"/>
          </p:cNvSpPr>
          <p:nvPr>
            <p:ph type="title" idx="2"/>
          </p:nvPr>
        </p:nvSpPr>
        <p:spPr>
          <a:xfrm>
            <a:off x="1031407" y="1325375"/>
            <a:ext cx="1615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360" name="Google Shape;36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90126">
            <a:off x="7146598" y="3851583"/>
            <a:ext cx="1277036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62271">
            <a:off x="7146598" y="3400283"/>
            <a:ext cx="1277035" cy="94701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026671">
            <a:off x="7146598" y="2932758"/>
            <a:ext cx="1277036" cy="947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31">
            <a:off x="7146598" y="2308883"/>
            <a:ext cx="1277036" cy="947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201751" y="1240542"/>
            <a:ext cx="613175" cy="611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36"/>
          <p:cNvPicPr preferRelativeResize="0"/>
          <p:nvPr/>
        </p:nvPicPr>
        <p:blipFill rotWithShape="1">
          <a:blip r:embed="rId4">
            <a:alphaModFix/>
          </a:blip>
          <a:srcRect b="43776"/>
          <a:stretch/>
        </p:blipFill>
        <p:spPr>
          <a:xfrm>
            <a:off x="3952550" y="3869000"/>
            <a:ext cx="2271350" cy="127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499970">
            <a:off x="6991123" y="863908"/>
            <a:ext cx="1277035" cy="94700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BABE4A8A-AEAD-2D54-6CF6-AC6B99BDBD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9973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3"/>
          <p:cNvSpPr txBox="1">
            <a:spLocks noGrp="1"/>
          </p:cNvSpPr>
          <p:nvPr>
            <p:ph type="title"/>
          </p:nvPr>
        </p:nvSpPr>
        <p:spPr>
          <a:xfrm>
            <a:off x="720000" y="525750"/>
            <a:ext cx="77040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Coordination</a:t>
            </a:r>
            <a:endParaRPr dirty="0"/>
          </a:p>
        </p:txBody>
      </p:sp>
      <p:pic>
        <p:nvPicPr>
          <p:cNvPr id="319" name="Google Shape;31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390" y="4873081"/>
            <a:ext cx="346217" cy="34621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부제목 3">
            <a:extLst>
              <a:ext uri="{FF2B5EF4-FFF2-40B4-BE49-F238E27FC236}">
                <a16:creationId xmlns:a16="http://schemas.microsoft.com/office/drawing/2014/main" id="{7A8E9906-B3BA-249A-0C06-28C46E5FA395}"/>
              </a:ext>
            </a:extLst>
          </p:cNvPr>
          <p:cNvSpPr txBox="1">
            <a:spLocks/>
          </p:cNvSpPr>
          <p:nvPr/>
        </p:nvSpPr>
        <p:spPr>
          <a:xfrm>
            <a:off x="1114119" y="1896360"/>
            <a:ext cx="3158700" cy="232854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42900" lvl="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altLang="ko-KR" sz="1600" dirty="0">
                <a:solidFill>
                  <a:schemeClr val="accent2"/>
                </a:solidFill>
              </a:rPr>
              <a:t>System Implementation</a:t>
            </a:r>
          </a:p>
          <a:p>
            <a:pPr marL="342900" lvl="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altLang="ko-KR" sz="1600" dirty="0">
                <a:solidFill>
                  <a:schemeClr val="accent2"/>
                </a:solidFill>
              </a:rPr>
              <a:t>User Interface</a:t>
            </a:r>
            <a:endParaRPr lang="ko-KR" altLang="ko-KR" sz="1600" dirty="0">
              <a:solidFill>
                <a:schemeClr val="accent2"/>
              </a:solidFill>
            </a:endParaRPr>
          </a:p>
          <a:p>
            <a:pPr marL="342900" lvl="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altLang="ko-KR" sz="1600" dirty="0">
                <a:solidFill>
                  <a:schemeClr val="accent2"/>
                </a:solidFill>
              </a:rPr>
              <a:t>Plane Detection</a:t>
            </a:r>
            <a:endParaRPr lang="ko-KR" altLang="ko-KR" sz="1600" dirty="0">
              <a:solidFill>
                <a:schemeClr val="accent2"/>
              </a:solidFill>
            </a:endParaRPr>
          </a:p>
          <a:p>
            <a:pPr marL="342900" lvl="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altLang="ko-KR" sz="1600" dirty="0">
                <a:solidFill>
                  <a:schemeClr val="accent2"/>
                </a:solidFill>
              </a:rPr>
              <a:t>Game Progression</a:t>
            </a:r>
            <a:endParaRPr lang="ko-KR" altLang="ko-KR" sz="1600" dirty="0">
              <a:solidFill>
                <a:schemeClr val="accent2"/>
              </a:solidFill>
            </a:endParaRPr>
          </a:p>
          <a:p>
            <a:pPr marL="342900" lvl="0" indent="-342900" latinLnBrk="1">
              <a:lnSpc>
                <a:spcPct val="150000"/>
              </a:lnSpc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altLang="ko-KR" sz="1600" dirty="0">
                <a:solidFill>
                  <a:schemeClr val="accent2"/>
                </a:solidFill>
              </a:rPr>
              <a:t>Object Control</a:t>
            </a:r>
            <a:endParaRPr lang="ko-KR" altLang="ko-KR" sz="1600" dirty="0">
              <a:solidFill>
                <a:schemeClr val="accent2"/>
              </a:solidFill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163EEF0-ADF1-276F-CCE4-DFCF4FF4F744}"/>
              </a:ext>
            </a:extLst>
          </p:cNvPr>
          <p:cNvSpPr txBox="1">
            <a:spLocks/>
          </p:cNvSpPr>
          <p:nvPr/>
        </p:nvSpPr>
        <p:spPr>
          <a:xfrm>
            <a:off x="1114119" y="1309991"/>
            <a:ext cx="3158700" cy="5109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40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ko-KR" altLang="en-US" sz="2400" dirty="0">
                <a:latin typeface="+mn-ea"/>
                <a:ea typeface="+mn-ea"/>
              </a:rPr>
              <a:t>이준구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2A80CD2A-43B2-8EAF-D8D8-52049D189B26}"/>
              </a:ext>
            </a:extLst>
          </p:cNvPr>
          <p:cNvSpPr txBox="1">
            <a:spLocks/>
          </p:cNvSpPr>
          <p:nvPr/>
        </p:nvSpPr>
        <p:spPr>
          <a:xfrm>
            <a:off x="4871181" y="1309991"/>
            <a:ext cx="3158700" cy="5109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40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Fjalla One"/>
              <a:buNone/>
              <a:defRPr sz="3500" b="0" i="0" u="none" strike="noStrike" cap="none">
                <a:solidFill>
                  <a:schemeClr val="accent6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r>
              <a:rPr lang="ko-KR" altLang="en-US" sz="2400" dirty="0">
                <a:latin typeface="+mn-ea"/>
                <a:ea typeface="+mn-ea"/>
              </a:rPr>
              <a:t>고재영</a:t>
            </a:r>
          </a:p>
        </p:txBody>
      </p:sp>
      <p:sp>
        <p:nvSpPr>
          <p:cNvPr id="6" name="부제목 3">
            <a:extLst>
              <a:ext uri="{FF2B5EF4-FFF2-40B4-BE49-F238E27FC236}">
                <a16:creationId xmlns:a16="http://schemas.microsoft.com/office/drawing/2014/main" id="{DEDB5CB5-382E-B9C3-4E32-031DFCC74299}"/>
              </a:ext>
            </a:extLst>
          </p:cNvPr>
          <p:cNvSpPr txBox="1">
            <a:spLocks/>
          </p:cNvSpPr>
          <p:nvPr/>
        </p:nvSpPr>
        <p:spPr>
          <a:xfrm>
            <a:off x="4871181" y="1896359"/>
            <a:ext cx="3158700" cy="23285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2"/>
                </a:solidFill>
              </a:rPr>
              <a:t>Object Implementation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2"/>
                </a:solidFill>
              </a:rPr>
              <a:t>Bubble Related Scripts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2"/>
                </a:solidFill>
              </a:rPr>
              <a:t>Bubble Interaction with Environment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2"/>
                </a:solidFill>
              </a:rPr>
              <a:t>Bubble Spawn Position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accent2"/>
                </a:solidFill>
              </a:rPr>
              <a:t>Particle &amp; Sound Effects</a:t>
            </a:r>
            <a:endParaRPr lang="ko-KR" altLang="en-US" sz="1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412027"/>
      </p:ext>
    </p:extLst>
  </p:cSld>
  <p:clrMapOvr>
    <a:masterClrMapping/>
  </p:clrMapOvr>
</p:sld>
</file>

<file path=ppt/theme/theme1.xml><?xml version="1.0" encoding="utf-8"?>
<a:theme xmlns:a="http://schemas.openxmlformats.org/drawingml/2006/main" name="Asian Sales and Business Development Meeting By Slidesgo">
  <a:themeElements>
    <a:clrScheme name="Simple Light">
      <a:dk1>
        <a:srgbClr val="242424"/>
      </a:dk1>
      <a:lt1>
        <a:srgbClr val="6C3FAC"/>
      </a:lt1>
      <a:dk2>
        <a:srgbClr val="A479E2"/>
      </a:dk2>
      <a:lt2>
        <a:srgbClr val="4BD80F"/>
      </a:lt2>
      <a:accent1>
        <a:srgbClr val="FFDD5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74</Words>
  <Application>Microsoft Office PowerPoint</Application>
  <PresentationFormat>화면 슬라이드 쇼(16:9)</PresentationFormat>
  <Paragraphs>37</Paragraphs>
  <Slides>9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Fjalla One</vt:lpstr>
      <vt:lpstr>Comfortaa</vt:lpstr>
      <vt:lpstr>맑은 고딕</vt:lpstr>
      <vt:lpstr>Source Sans Pro</vt:lpstr>
      <vt:lpstr>Arial</vt:lpstr>
      <vt:lpstr>Asian Sales and Business Development Meeting By Slidesgo</vt:lpstr>
      <vt:lpstr>PowerPoint 프레젠테이션</vt:lpstr>
      <vt:lpstr>Presentation Contents</vt:lpstr>
      <vt:lpstr>Project Introduction</vt:lpstr>
      <vt:lpstr>Project Introduction</vt:lpstr>
      <vt:lpstr>Project Introduction</vt:lpstr>
      <vt:lpstr>Demonstration Video</vt:lpstr>
      <vt:lpstr>Demonstration Video</vt:lpstr>
      <vt:lpstr>Team Coordination</vt:lpstr>
      <vt:lpstr>Team Coordination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SAMSUNG</dc:creator>
  <cp:lastModifiedBy>이 준구</cp:lastModifiedBy>
  <cp:revision>3</cp:revision>
  <dcterms:modified xsi:type="dcterms:W3CDTF">2022-12-08T20:16:06Z</dcterms:modified>
</cp:coreProperties>
</file>